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9" r:id="rId3"/>
    <p:sldId id="279" r:id="rId4"/>
    <p:sldId id="278" r:id="rId5"/>
    <p:sldId id="277" r:id="rId6"/>
    <p:sldId id="260" r:id="rId7"/>
    <p:sldId id="273" r:id="rId8"/>
    <p:sldId id="283" r:id="rId9"/>
    <p:sldId id="261" r:id="rId10"/>
    <p:sldId id="275" r:id="rId11"/>
    <p:sldId id="276" r:id="rId12"/>
    <p:sldId id="274" r:id="rId13"/>
    <p:sldId id="269" r:id="rId14"/>
    <p:sldId id="270" r:id="rId15"/>
    <p:sldId id="262" r:id="rId16"/>
    <p:sldId id="263" r:id="rId17"/>
    <p:sldId id="264" r:id="rId18"/>
    <p:sldId id="284" r:id="rId19"/>
    <p:sldId id="271" r:id="rId20"/>
    <p:sldId id="272" r:id="rId21"/>
    <p:sldId id="265" r:id="rId22"/>
    <p:sldId id="281" r:id="rId23"/>
    <p:sldId id="280" r:id="rId24"/>
    <p:sldId id="282" r:id="rId25"/>
    <p:sldId id="266" r:id="rId26"/>
    <p:sldId id="267" r:id="rId27"/>
    <p:sldId id="258" r:id="rId28"/>
    <p:sldId id="25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2436" y="-8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18A4C2-5FBA-4E7D-90EC-1E6F3905151F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44C4233-9BC1-41F1-801B-1460AD95B41E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MÔ HÌNH SẢN XUẤT  NÔNG NGHIỆP 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07DB67-027A-4D65-B743-66BA32CACAFB}" type="parTrans" cxnId="{2FCB10DA-59CD-4D2B-8531-B59E9EE7E5D0}">
      <dgm:prSet/>
      <dgm:spPr/>
      <dgm:t>
        <a:bodyPr/>
        <a:lstStyle/>
        <a:p>
          <a:endParaRPr lang="en-US"/>
        </a:p>
      </dgm:t>
    </dgm:pt>
    <dgm:pt modelId="{0A3704D1-32B6-4229-BD16-662792517B26}" type="sibTrans" cxnId="{2FCB10DA-59CD-4D2B-8531-B59E9EE7E5D0}">
      <dgm:prSet/>
      <dgm:spPr/>
      <dgm:t>
        <a:bodyPr/>
        <a:lstStyle/>
        <a:p>
          <a:endParaRPr lang="en-US"/>
        </a:p>
      </dgm:t>
    </dgm:pt>
    <dgm:pt modelId="{688F442D-2D4C-44A8-B863-FC92D9905AF3}" type="pres">
      <dgm:prSet presAssocID="{3718A4C2-5FBA-4E7D-90EC-1E6F390515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CA5A0B-A293-42AB-BFB8-270229DE55C4}" type="pres">
      <dgm:prSet presAssocID="{A44C4233-9BC1-41F1-801B-1460AD95B41E}" presName="parentText" presStyleLbl="node1" presStyleIdx="0" presStyleCnt="1" custLinFactNeighborY="-3396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CB10DA-59CD-4D2B-8531-B59E9EE7E5D0}" srcId="{3718A4C2-5FBA-4E7D-90EC-1E6F3905151F}" destId="{A44C4233-9BC1-41F1-801B-1460AD95B41E}" srcOrd="0" destOrd="0" parTransId="{D107DB67-027A-4D65-B743-66BA32CACAFB}" sibTransId="{0A3704D1-32B6-4229-BD16-662792517B26}"/>
    <dgm:cxn modelId="{DC53A06D-ACE1-4622-95EF-F54CFF03ADDF}" type="presOf" srcId="{3718A4C2-5FBA-4E7D-90EC-1E6F3905151F}" destId="{688F442D-2D4C-44A8-B863-FC92D9905AF3}" srcOrd="0" destOrd="0" presId="urn:microsoft.com/office/officeart/2005/8/layout/vList2"/>
    <dgm:cxn modelId="{D82427D4-6C40-462E-B6B8-F9C338804B6D}" type="presOf" srcId="{A44C4233-9BC1-41F1-801B-1460AD95B41E}" destId="{EACA5A0B-A293-42AB-BFB8-270229DE55C4}" srcOrd="0" destOrd="0" presId="urn:microsoft.com/office/officeart/2005/8/layout/vList2"/>
    <dgm:cxn modelId="{6FE29B0F-C0EB-4291-A380-D9ED3E50DFEE}" type="presParOf" srcId="{688F442D-2D4C-44A8-B863-FC92D9905AF3}" destId="{EACA5A0B-A293-42AB-BFB8-270229DE55C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A5A0B-A293-42AB-BFB8-270229DE55C4}">
      <dsp:nvSpPr>
        <dsp:cNvPr id="0" name=""/>
        <dsp:cNvSpPr/>
      </dsp:nvSpPr>
      <dsp:spPr>
        <a:xfrm>
          <a:off x="0" y="0"/>
          <a:ext cx="6324600" cy="608400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MÔ HÌNH SẢN XUẤT  NÔNG NGHIỆP </a:t>
          </a:r>
          <a:endParaRPr lang="en-US" sz="2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00" y="29700"/>
        <a:ext cx="6265200" cy="549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163A3-4975-4C39-8779-9C04A04B36A6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BFFC9-9A39-4DEA-8F40-A0E052A9D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00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0883E-50D5-4544-9FBE-633B97AE8E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40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08EC-13BF-4DB6-ABE9-47E4BCA6F61E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81A2-B4F0-4E8B-905C-6A267FBB8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2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08EC-13BF-4DB6-ABE9-47E4BCA6F61E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81A2-B4F0-4E8B-905C-6A267FBB8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9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08EC-13BF-4DB6-ABE9-47E4BCA6F61E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81A2-B4F0-4E8B-905C-6A267FBB8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98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08EC-13BF-4DB6-ABE9-47E4BCA6F61E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81A2-B4F0-4E8B-905C-6A267FBB8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30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08EC-13BF-4DB6-ABE9-47E4BCA6F61E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81A2-B4F0-4E8B-905C-6A267FBB8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88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08EC-13BF-4DB6-ABE9-47E4BCA6F61E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81A2-B4F0-4E8B-905C-6A267FBB8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33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08EC-13BF-4DB6-ABE9-47E4BCA6F61E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81A2-B4F0-4E8B-905C-6A267FBB8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66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08EC-13BF-4DB6-ABE9-47E4BCA6F61E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81A2-B4F0-4E8B-905C-6A267FBB8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42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08EC-13BF-4DB6-ABE9-47E4BCA6F61E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81A2-B4F0-4E8B-905C-6A267FBB8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7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08EC-13BF-4DB6-ABE9-47E4BCA6F61E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81A2-B4F0-4E8B-905C-6A267FBB8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0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08EC-13BF-4DB6-ABE9-47E4BCA6F61E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81A2-B4F0-4E8B-905C-6A267FBB8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1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E08EC-13BF-4DB6-ABE9-47E4BCA6F61E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181A2-B4F0-4E8B-905C-6A267FBB8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6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6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28.jpeg"/><Relationship Id="rId10" Type="http://schemas.microsoft.com/office/2007/relationships/diagramDrawing" Target="../diagrams/drawing1.xml"/><Relationship Id="rId4" Type="http://schemas.openxmlformats.org/officeDocument/2006/relationships/image" Target="../media/image27.jpeg"/><Relationship Id="rId9" Type="http://schemas.openxmlformats.org/officeDocument/2006/relationships/diagramColors" Target="../diagrams/colors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143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 TƯ LIỆU ẢNH</a:t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LỊCH SỬ CÁCH MẠNG </a:t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XÃ ĐẶNG XÁ  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: THCS CAO BÁ  QUÁT</a:t>
            </a:r>
          </a:p>
          <a:p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 : GIA LÂM</a:t>
            </a:r>
          </a:p>
          <a:p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PHỐ  :  HÀ NỘI</a:t>
            </a:r>
            <a:endParaRPr 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247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rong hÃ¬nh áº£nh cÃ³ thá» cÃ³: má»t hoáº·c nhiá»u ngÆ°á»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11"/>
          <a:stretch/>
        </p:blipFill>
        <p:spPr bwMode="auto">
          <a:xfrm rot="10800000">
            <a:off x="0" y="971549"/>
            <a:ext cx="9144000" cy="55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769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Trong hÃ¬nh áº£nh cÃ³ thá» cÃ³: má»t hoáº·c nhiá»u ngÆ°á»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84301" y="977900"/>
            <a:ext cx="5994398" cy="449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049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rong hÃ¬nh áº£nh cÃ³ thá» cÃ³: má»t hoáº·c nhiá»u ngÆ°á»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16"/>
          <a:stretch/>
        </p:blipFill>
        <p:spPr bwMode="auto">
          <a:xfrm rot="16200000">
            <a:off x="-510658" y="1272659"/>
            <a:ext cx="6019801" cy="393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rong hÃ¬nh áº£nh cÃ³ thá» cÃ³: má»t hoáº·c nhiá»u ngÆ°á»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4" t="31111" r="10001" b="15139"/>
          <a:stretch/>
        </p:blipFill>
        <p:spPr bwMode="auto">
          <a:xfrm rot="16200000">
            <a:off x="4082490" y="1823011"/>
            <a:ext cx="5486400" cy="283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577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content.fhan2-1.fna.fbcdn.net/v/t1.0-9/49209884_1161037327386576_3045903253414871040_n.jpg?_nc_cat=106&amp;_nc_ht=scontent.fhan2-1.fna&amp;oh=0032944de8b09e2140a9b030ad7da0d6&amp;oe=5CA5A23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-3910" b="5475"/>
          <a:stretch/>
        </p:blipFill>
        <p:spPr bwMode="auto">
          <a:xfrm rot="16200000">
            <a:off x="1002894" y="-825909"/>
            <a:ext cx="6705599" cy="866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587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Trong hÃ¬nh áº£nh cÃ³ thá» cÃ³: má»t hoáº·c nhiá»u ngÆ°á»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23949" y="-914400"/>
            <a:ext cx="68580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021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hÃ´ng cÃ³ vÄn báº£n thay tháº¿ tá»± Äá»ng nÃ o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68853" y="222147"/>
            <a:ext cx="4153515" cy="553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rong hÃ¬nh áº£nh cÃ³ thá» cÃ³: thá»±c váº­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30861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BE1F-B384-498B-90FE-6660E36589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6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86" y="228600"/>
            <a:ext cx="4086778" cy="271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rong hÃ¬nh áº£nh cÃ³ thá» cÃ³: cÃ¢y, thá»±c váº­t, báº§u trá»i, ngoÃ i trá»i vÃ  thiÃªn nhiÃª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985" y="152400"/>
            <a:ext cx="3725211" cy="279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ong hÃ¬nh áº£nh cÃ³ thá» cÃ³: báº§u trá»i, thá»±c váº­t, ÄÃ¡m mÃ¢y, cá», cÃ¢y, ngoÃ i trá»i vÃ  thiÃªn nhiÃª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85" y="3200401"/>
            <a:ext cx="3789259" cy="284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ong hÃ¬nh áº£nh cÃ³ thá» cÃ³: cÃ¢y, thá»±c váº­t, ngoÃ i trá»i, thiÃªn nhiÃªn vÃ  nÆ°á»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585" y="3200400"/>
            <a:ext cx="3789259" cy="284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89075919"/>
              </p:ext>
            </p:extLst>
          </p:nvPr>
        </p:nvGraphicFramePr>
        <p:xfrm>
          <a:off x="1676400" y="6161316"/>
          <a:ext cx="63246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BE1F-B384-498B-90FE-6660E365898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7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rong hÃ¬nh áº£nh cÃ³ thá» cÃ³: thá»±c váº­t, báº§u trá»i, cá», cÃ¢y, ngoÃ i trá»i vÃ  thiÃªn nhiÃª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4057650" cy="541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bÃ² sá»¯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114" y="1676400"/>
            <a:ext cx="40005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9200" y="5562600"/>
            <a:ext cx="3659414" cy="523220"/>
          </a:xfrm>
          <a:prstGeom prst="rect">
            <a:avLst/>
          </a:prstGeom>
          <a:solidFill>
            <a:srgbClr val="F2D814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CHĂN NUÔI BÒ SỮA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BE1F-B384-498B-90FE-6660E365898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1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Trong hÃ¬nh áº£nh cÃ³ thá» cÃ³: ngá»±a, giÃ y vÃ  vÄn báº£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5799" y="380999"/>
            <a:ext cx="792479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939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Trong hÃ¬nh áº£nh cÃ³ thá» cÃ³: giÃ 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2"/>
          <a:stretch/>
        </p:blipFill>
        <p:spPr bwMode="auto">
          <a:xfrm rot="16200000">
            <a:off x="1290484" y="-1007807"/>
            <a:ext cx="6587613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030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t="19167" r="29722" b="23750"/>
          <a:stretch/>
        </p:blipFill>
        <p:spPr bwMode="auto">
          <a:xfrm>
            <a:off x="152400" y="304800"/>
            <a:ext cx="4267200" cy="389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7" t="21458" r="33938" b="17083"/>
          <a:stretch/>
        </p:blipFill>
        <p:spPr bwMode="auto">
          <a:xfrm>
            <a:off x="4434248" y="363728"/>
            <a:ext cx="4482082" cy="405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4953000"/>
            <a:ext cx="8230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BẢN ĐỒ HÀNH CHÍNH </a:t>
            </a:r>
            <a:r>
              <a:rPr lang="vi-VN" sz="2800" dirty="0" smtClean="0"/>
              <a:t>Xã </a:t>
            </a:r>
            <a:r>
              <a:rPr lang="vi-VN" sz="2800" dirty="0"/>
              <a:t>Đặng </a:t>
            </a:r>
            <a:r>
              <a:rPr lang="vi-VN" sz="2800" dirty="0" smtClean="0"/>
              <a:t>Xá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BE1F-B384-498B-90FE-6660E36589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4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KhÃ´ng cÃ³ vÄn báº£n thay tháº¿ tá»± Äá»ng nÃ o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4300" y="-2857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786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rong hÃ¬nh áº£nh cÃ³ thá» cÃ³: cÃ¢y, thá»±c váº­t, nhÃ  vÃ  ngoÃ i trá»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4" y="14514"/>
            <a:ext cx="436879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rong hÃ¬nh áº£nh cÃ³ thá» cÃ³: báº§u trá»i vÃ  ngoÃ i trá»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514"/>
            <a:ext cx="436879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Trong hÃ¬nh áº£nh cÃ³ thá» cÃ³: báº§u trá»i, cÃ¢y, ÄÃ¡m mÃ¢y, thá»±c váº­t vÃ  ngoÃ i trá»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59" r="24419" b="8511"/>
          <a:stretch/>
        </p:blipFill>
        <p:spPr bwMode="auto">
          <a:xfrm>
            <a:off x="2434772" y="3755571"/>
            <a:ext cx="4394198" cy="2800698"/>
          </a:xfrm>
          <a:prstGeom prst="rect">
            <a:avLst/>
          </a:prstGeom>
          <a:solidFill>
            <a:srgbClr val="F2D814"/>
          </a:solidFill>
          <a:extLst/>
        </p:spPr>
      </p:pic>
      <p:sp>
        <p:nvSpPr>
          <p:cNvPr id="4" name="Rectangle 3"/>
          <p:cNvSpPr/>
          <p:nvPr/>
        </p:nvSpPr>
        <p:spPr>
          <a:xfrm>
            <a:off x="2803071" y="6162464"/>
            <a:ext cx="3657600" cy="381000"/>
          </a:xfrm>
          <a:prstGeom prst="rect">
            <a:avLst/>
          </a:prstGeom>
          <a:solidFill>
            <a:srgbClr val="F2D8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Trường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Mầm</a:t>
            </a:r>
            <a:r>
              <a:rPr lang="en-US" b="1" dirty="0" smtClean="0">
                <a:solidFill>
                  <a:schemeClr val="tx1"/>
                </a:solidFill>
              </a:rPr>
              <a:t> non </a:t>
            </a:r>
            <a:r>
              <a:rPr lang="en-US" b="1" dirty="0" err="1" smtClean="0">
                <a:solidFill>
                  <a:schemeClr val="tx1"/>
                </a:solidFill>
              </a:rPr>
              <a:t>Đặng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Xá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BE1F-B384-498B-90FE-6660E365898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1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KhÃ´ng cÃ³ vÄn báº£n thay tháº¿ tá»± Äá»ng nÃ o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2999" y="-1114425"/>
            <a:ext cx="68580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13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KhÃ´ng cÃ³ vÄn báº£n thay tháº¿ tá»± Äá»ng nÃ o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76747" y="-667147"/>
            <a:ext cx="6288881" cy="838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099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KhÃ´ng cÃ³ vÄn báº£n thay tháº¿ tá»± Äá»ng nÃ o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4800" y="348855"/>
            <a:ext cx="8335962" cy="625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724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LỄ HỘI TRUYỀN THỐNG HỘI GIÓNG</a:t>
            </a:r>
            <a:br>
              <a:rPr lang="en-US" dirty="0" smtClean="0"/>
            </a:br>
            <a:r>
              <a:rPr lang="en-US" dirty="0" smtClean="0"/>
              <a:t>LÀNG ĐỔNG XUYÊN</a:t>
            </a:r>
            <a:endParaRPr lang="en-US" dirty="0"/>
          </a:p>
        </p:txBody>
      </p:sp>
      <p:pic>
        <p:nvPicPr>
          <p:cNvPr id="6146" name="Picture 2" descr="Image result for Há»i giÃ³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725" y="1600200"/>
            <a:ext cx="680254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BE1F-B384-498B-90FE-6660E365898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9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rong hÃ¬nh áº£nh cÃ³ thá» cÃ³: 1 ngÆ°á»i, Äang cÆ°á»i, Äang Äá»©ng, mÅ© vÃ  ngoÃ i trá»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54377"/>
            <a:ext cx="4072844" cy="407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rong hÃ¬nh áº£nh cÃ³ thá» cÃ³: 1 ngÆ°á»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428" y="228600"/>
            <a:ext cx="35433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545339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BE1F-B384-498B-90FE-6660E365898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0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Trong hÃ¬nh áº£nh cÃ³ thá» cÃ³: má»t hoáº·c nhiá»u ngÆ°á»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566" y="-791766"/>
            <a:ext cx="6122192" cy="816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346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nguyá»n Thá» ThÃºy cá»­ táº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428625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3805085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HCĐ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cử tạ vô địch châu Á 2015 diễn ra tại Phuket (Thái Lan).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Nguyen Thi Thuy mang ve cho cu ta Viet Nam tam HCD hinh 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54059"/>
            <a:ext cx="3787049" cy="238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972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KhÃ´ng cÃ³ vÄn báº£n thay tháº¿ tá»± Äá»ng nÃ o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514349"/>
            <a:ext cx="8458200" cy="634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610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Trong hÃ¬nh áº£nh cÃ³ thá» cÃ³: báº§u trá»i vÃ  ngoÃ i trá»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5750"/>
            <a:ext cx="8229600" cy="617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29200" y="1103531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ĐÌNH CHÙA GIÓNG MỐT</a:t>
            </a:r>
          </a:p>
          <a:p>
            <a:pPr algn="ctr"/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ĐỔNG XUYÊN)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213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Trong hÃ¬nh áº£nh cÃ³ thá» cÃ³: nhÃ , báº§u trá»i vÃ  ngoÃ i trá»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-952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57800" y="4572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ĐÌNH CHÙA GIÓNG MỐT</a:t>
            </a:r>
          </a:p>
          <a:p>
            <a:pPr algn="ctr"/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ĐỔNG XUYÊN)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4116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rong hÃ¬nh áº£nh cÃ³ thá» cÃ³: trong nhÃ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56853" y="-1135627"/>
            <a:ext cx="68580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BE1F-B384-498B-90FE-6660E36589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4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Trong hÃ¬nh áº£nh cÃ³ thá» cÃ³: 1 ngÆ°á»i, vÄn báº£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17420" y="-2674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317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ong hÃ¬nh áº£nh cÃ³ thá» cÃ³: ngoÃ i trá»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3" t="3979" r="5663" b="6505"/>
          <a:stretch/>
        </p:blipFill>
        <p:spPr bwMode="auto">
          <a:xfrm rot="16200000">
            <a:off x="912982" y="-737463"/>
            <a:ext cx="2912805" cy="452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rong hÃ¬nh áº£nh cÃ³ thá» cÃ³: nhÃ , báº§u trá»i vÃ  ngoÃ i trá»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436" y="70290"/>
            <a:ext cx="3899400" cy="292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8179" y="3126398"/>
            <a:ext cx="425767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TRỤ SỞ ỦY BAN NHÂN DÂN XÃ ĐẶNG  XÁ </a:t>
            </a:r>
          </a:p>
          <a:p>
            <a:pPr algn="ctr"/>
            <a:r>
              <a:rPr lang="en-US" b="1" dirty="0" smtClean="0"/>
              <a:t>9/2018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5228" y="3126399"/>
            <a:ext cx="425767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TRỤ SỞ ỦY BAN NHÂN DÂN XÃ ĐẶNG  XÁ </a:t>
            </a:r>
          </a:p>
          <a:p>
            <a:pPr algn="ctr"/>
            <a:r>
              <a:rPr lang="en-US" b="1" dirty="0" smtClean="0"/>
              <a:t>2/2012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BE1F-B384-498B-90FE-6660E36589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3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3048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KhÃ´ng cÃ³ vÄn báº£n thay tháº¿ tá»± Äá»ng nÃ o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5" t="4806" r="13345"/>
          <a:stretch/>
        </p:blipFill>
        <p:spPr bwMode="auto">
          <a:xfrm>
            <a:off x="533400" y="671094"/>
            <a:ext cx="1615256" cy="274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hÃ´ng cÃ³ vÄn báº£n thay tháº¿ tá»± Äá»ng nÃ o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3" t="23095" r="20992" b="11489"/>
          <a:stretch/>
        </p:blipFill>
        <p:spPr bwMode="auto">
          <a:xfrm>
            <a:off x="385315" y="3519306"/>
            <a:ext cx="1763342" cy="276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hÃ´ng cÃ³ vÄn báº£n thay tháº¿ tá»± Äá»ng nÃ o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0" t="17587" r="18657" b="5538"/>
          <a:stretch/>
        </p:blipFill>
        <p:spPr bwMode="auto">
          <a:xfrm>
            <a:off x="7162800" y="561974"/>
            <a:ext cx="1611118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KhÃ´ng cÃ³ vÄn báº£n thay tháº¿ tá»± Äá»ng nÃ o.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6" t="10609" r="16023" b="5345"/>
          <a:stretch/>
        </p:blipFill>
        <p:spPr bwMode="auto">
          <a:xfrm>
            <a:off x="6934200" y="3470720"/>
            <a:ext cx="1841371" cy="282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Trong hÃ¬nh áº£nh cÃ³ thá» cÃ³: thá»±c váº­t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9" t="16161" r="21804" b="6391"/>
          <a:stretch/>
        </p:blipFill>
        <p:spPr bwMode="auto">
          <a:xfrm>
            <a:off x="2743200" y="3445278"/>
            <a:ext cx="1616239" cy="279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KhÃ´ng cÃ³ vÄn báº£n thay tháº¿ tá»± Äá»ng nÃ o.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0" t="-2928" r="14908" b="2928"/>
          <a:stretch/>
        </p:blipFill>
        <p:spPr bwMode="auto">
          <a:xfrm>
            <a:off x="4953000" y="3412712"/>
            <a:ext cx="1714500" cy="287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BE1F-B384-498B-90FE-6660E3658982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52600" y="6467664"/>
            <a:ext cx="6721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 TƯỞNG NIỆM CÁC ANH HÙNG LIỆT SỸ  XÃ ĐẶNG  XÁ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46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143</Words>
  <Application>Microsoft Office PowerPoint</Application>
  <PresentationFormat>On-screen Show (4:3)</PresentationFormat>
  <Paragraphs>32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KHO TƯ LIỆU ẢNH LỊCH SỬ CÁCH MẠNG  XÃ ĐẶNG XÁ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LỄ HỘI TRUYỀN THỐNG HỘI GIÓNG LÀNG ĐỔNG XUYÊN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KHO ẢNH LỊCH SỬ CÁCH MẠNG  XÃ ĐẶNG XÁ</dc:title>
  <dc:creator>Admin</dc:creator>
  <cp:lastModifiedBy>Admin</cp:lastModifiedBy>
  <cp:revision>7</cp:revision>
  <dcterms:created xsi:type="dcterms:W3CDTF">2018-12-22T01:04:42Z</dcterms:created>
  <dcterms:modified xsi:type="dcterms:W3CDTF">2020-03-13T08:36:11Z</dcterms:modified>
</cp:coreProperties>
</file>